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0.14393256594437531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0.21162882297468499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2.209374770790566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0.21162882297468499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0.23210734806889821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7.2191432429820619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7.0851560112574568</c:v>
                </c:pt>
                <c:pt idx="1">
                  <c:v>7.3210027545296033</c:v>
                </c:pt>
                <c:pt idx="2">
                  <c:v>7.9813993076063969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6.8842533275027362</c:v>
                </c:pt>
                <c:pt idx="1">
                  <c:v>7.2766456616187876</c:v>
                </c:pt>
                <c:pt idx="2">
                  <c:v>8.0150560028558111</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6.3345862190764803</c:v>
                </c:pt>
                <c:pt idx="1">
                  <c:v>6.1108873649904503</c:v>
                </c:pt>
                <c:pt idx="2">
                  <c:v>6.9039260625766987</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2.1653215893254139</c:v>
                </c:pt>
                <c:pt idx="1">
                  <c:v>2.3140222473310268</c:v>
                </c:pt>
                <c:pt idx="2">
                  <c:v>1.815606737596134</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7.7816353109384071</c:v>
                </c:pt>
                <c:pt idx="1">
                  <c:v>8.2425747096040105</c:v>
                </c:pt>
                <c:pt idx="2">
                  <c:v>6.7853059150225956</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8.8349170993855566</c:v>
                </c:pt>
                <c:pt idx="1">
                  <c:v>7.3929480323092234</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6.5896682907294926</c:v>
                </c:pt>
                <c:pt idx="1">
                  <c:v>7.4800844461521256</c:v>
                </c:pt>
                <c:pt idx="2">
                  <c:v>6.0998414044923086</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6.9118854455128664</c:v>
                </c:pt>
                <c:pt idx="1">
                  <c:v>7.316915116773929</c:v>
                </c:pt>
                <c:pt idx="2">
                  <c:v>6.0068970604507053</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5.303081779703005</c:v>
                </c:pt>
                <c:pt idx="1">
                  <c:v>5.4458983198554387</c:v>
                </c:pt>
                <c:pt idx="2">
                  <c:v>6.4936453260482239</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6.8957154191310908</c:v>
                </c:pt>
                <c:pt idx="1">
                  <c:v>8.072616546859642</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0.12310555375635701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9.1576283315806251E-2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0.95604335513840866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9.1576283315806251E-2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0.3284746741938056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0.35048335742876535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6.3728038954867481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6.1343934180373259</c:v>
                </c:pt>
                <c:pt idx="1">
                  <c:v>6.3424603597498619</c:v>
                </c:pt>
                <c:pt idx="2">
                  <c:v>5.6407107637919802</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6.8533287507518299</c:v>
                </c:pt>
                <c:pt idx="1">
                  <c:v>8.4741093189008989</c:v>
                </c:pt>
                <c:pt idx="2">
                  <c:v>8.5217826522174338</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7.7225086850096316</c:v>
                </c:pt>
                <c:pt idx="1">
                  <c:v>7.6512032128234377</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4.9649652371758268</c:v>
                </c:pt>
                <c:pt idx="1">
                  <c:v>5.3815552320632873</c:v>
                </c:pt>
                <c:pt idx="2">
                  <c:v>4.5553211388302843</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9.3168123176618582</c:v>
                </c:pt>
                <c:pt idx="1">
                  <c:v>9.171842766212281</c:v>
                </c:pt>
                <c:pt idx="2">
                  <c:v>8.534492065205658</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9.1922811230978798</c:v>
                </c:pt>
                <c:pt idx="1">
                  <c:v>9.5441657072599586</c:v>
                </c:pt>
                <c:pt idx="2">
                  <c:v>8.7152475696939877</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7.6136907768295812</c:v>
                </c:pt>
                <c:pt idx="1">
                  <c:v>7.7220050948441026</c:v>
                </c:pt>
                <c:pt idx="2">
                  <c:v>7.5624314407837492</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2.7748563853292092</c:v>
                </c:pt>
                <c:pt idx="1">
                  <c:v>1.654773067172314</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0.32786530995376939</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0.10202755348035186</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1.0651531271425103</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0.10202755348035186</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0.36596230131634311</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0.1689682582640808</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6.6048400177502691</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0.32922736681140563</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0.15995086318107354</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1.6698642307371916</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0.15995086318107354</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0.52449902282746219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7.2322652387504176</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0.2683391922589049</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0.44312269397042048</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0.12353929406063013</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1.2897326350082405</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0.12353929406063013</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0.14833298019421637</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6.6811470188545314</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0.24173722294936795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0.12542953909310928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1.3094665239307028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0.12542953909311017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0.20129540597342555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8.5002413844883247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6.628535902816509</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0.33218920280569719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9.6832786554914563E-2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1.0109205003014647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9.6832786554914563E-2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0.3473292086469133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5.5405171676316201E-2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7.208948055334039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6.2648096088953054E-3</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0.15967077201525015</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1.6669401188577382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0.15967077201525015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0.40219032062107818</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5.1148228089271894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4.9152395142167293E-2</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0.4891746644477708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0.13637823912096358</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1.4237693928616748</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0.1363782391209627</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0.39165595686420573</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5.0169146519304233</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7.1554291002644712</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0.35978415383809548</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0.10335953897335948</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1.0790588659825566</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0.10335953897335948</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0.37073999576958983</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0.20119202674155545</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7.0045162897149256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0.29022171285561438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0.33423921079555985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9.3183393021666561E-2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0.97282135157629313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9.3183393021666561E-2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0.2376805655103702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8.797477708175963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8.2434730167292507</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0.11513700137854332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0.10651501243698558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1.1120015595270338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0.10651501243698469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2.9872604258965652E-2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8.2434730167292507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4.4739689036230326</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0.39303931809846393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0.57796307402925695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0.16113178388343208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1.6821928746781261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0.16113178388343208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0.57796307402925695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0.14548257313500379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5.1453315720795034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0.64095019191854607</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0.20946992391501595</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2.1868361720870895</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0.20946992391501595</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0.75134699203839261</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0.13906071108819074</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3.8026062351665639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7.2127179239079506</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0.44404114911808534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0.33279234085000997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9.278001649840828E-2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0.96861015812405071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9.2780016498407392E-2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0.15870668597435156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9.0686485044277276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0.59386095641531211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0.19535435771004916</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2.0394716713054128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0.19535435771004916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0.70071591330976535</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3.6540267250744662E-2</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5.3567873433881736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6.5571339323200597</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3.648121669642852</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0.10022179914159191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0.15386271021803211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1.6063047809033284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0.15386271021803122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0.30799404381021311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4.4516417679873763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0.23332330453429218</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0.14873576730578297</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1.5527802271001732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0.14873576730578275</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0.13925115409324018</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2.1953259648797419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0.15106658048926613</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0.43948272012937184</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0.12252449656810516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1.2791382937179949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0.12252449656810516</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0.43948272012937295</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9.0459999350884779E-2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2.2678639618972318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0.27838291635666801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0.16047830886294312</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1.6753706885348767</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0.16047830886294356</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0.13324522347552481</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3.676045492543238</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0.15134018461513143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0.42217328491422368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0.11769875544456365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1.2287582436905229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0.11769875544456365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0.40459955512524726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5.6497311609066703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4.191322228382889</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1.7398969273001885E-2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0.47104880466766907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0.13132488493273087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1.371013094856453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0.13132488493273087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0.47104880466766907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0.27247145453526933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3.9869940227037128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0.4414404421302569</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0.19290663505840921</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2.0139177954372212</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0.19290663505840833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0.1828347448444676</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4.3956504340620652</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7.998227655231104</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0.27260897278866292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0.1016309642830846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1.0610127924069381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0.10163096428308371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0.36453977680842264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4.6721553264642779E-2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7.2570802184686674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7.4126948958214811E-2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0.32382607985000966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9.028028996809212E-2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0.94251336916908635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9.028028996809212E-2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0.28486862995782936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7.9813993076063969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9.4236995580570415E-2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9.8127502324209637E-2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1.02443714853404</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9.8127502324210525E-2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0.31033367418115887</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8.0150560028558111</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6.9039260625766987</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0.1442364780468548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0.33985228047377802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9.4748274881692574E-2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0.98915849531792333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9.4748274881693462E-2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0.33985228047377714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0.13124754160289687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6.9039260625766987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1.815606737596134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0.46250600381502216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0.14079020223777494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1.4698296594308879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0.14079020223777405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0.50499992066997645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0.43713779447537604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1.815606737596134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0.19976125019100532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0.18839774011856125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1.9668455744409563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7.887954302425193E-2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6.7853059150225956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3.6014020478329911E-2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0.33832667774327696</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9.432294824663856E-2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0.98471814582475137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9.4322948246639449E-2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0.3252827194665473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6.4862407256190764</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0.1144075034715426</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2.2254994340987899</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2.0901323232667579E-2</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7.3929480323092234</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3.8797218785282972E-2</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0.19337695359712015</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1.9343530301405458</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6.0998414044923086</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0.11327819647112047</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0.22060007017490069</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2.3030333138381254</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0.14628144915523755</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6.0068970604507053</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0.17972573083860865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0.20924242563707551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2.1844611224666535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0.20924242563707462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7.5035602482499186E-2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6.4936453260482239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1.9630021655532817</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7.8143832062896594</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0.20952368652945363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2.4551389240135206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5.2949235903741432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0.35031840465551856</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0.22029241720115778</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2.2998214606094916</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0.19072247849166857</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8.072616546859642</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0.20721436239885715</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0.22120539982880505</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2.0927591833784343</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5.6407107637919802</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6.0584497541019271</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7.746610654955127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4.5721498546184236E-2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0.44127062228231395</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0.12302295032104738</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1.2843420799068443</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0.12302295032104649</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0.25297237105631698</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6.0532585944732533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0.27723223087248972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0.24722046411313947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2.5124007025769464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8.5217826522174338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0.24116598837796133</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0.11913662287067517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1.2437693748320093</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0.11913662287067428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0.15700655070131297</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7.1209916864701839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3.69717031500267</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4.5553211388302843</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8.6248698174498237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1.3261099779979606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8.534492065205658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8.7152475696939877</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0.29455447747379626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9.6821097165385783E-2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1.0107984647396333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9.6821097165387116E-2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0.31962371113863597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4.4345160586623171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7.5624314407837492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1.3754745831196935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7.3391188536071184E-2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7.5624314407837492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6.5663288923099259</c:v>
                </c:pt>
                <c:pt idx="1">
                  <c:v>5.95790687986874</c:v>
                </c:pt>
                <c:pt idx="2">
                  <c:v>7.2191432429820619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2">
                  <c:v>7.1554291002644712</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6.4423650201378706</c:v>
                </c:pt>
                <c:pt idx="1">
                  <c:v>6.1996491720927001</c:v>
                </c:pt>
                <c:pt idx="2">
                  <c:v>7.2570802184686674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6.2881318385067102</c:v>
                </c:pt>
                <c:pt idx="1">
                  <c:v>7.1209916864701839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5.2453872963828942</c:v>
                </c:pt>
                <c:pt idx="1">
                  <c:v>5.3944035778146002</c:v>
                </c:pt>
                <c:pt idx="2">
                  <c:v>6.0532585944732533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5.6557842631804798</c:v>
                </c:pt>
                <c:pt idx="1">
                  <c:v>5.8232585706357414</c:v>
                </c:pt>
                <c:pt idx="2">
                  <c:v>6.4862407256190764</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3.6844928381336142</c:v>
                </c:pt>
                <c:pt idx="1">
                  <c:v>3.9123838025357989</c:v>
                </c:pt>
                <c:pt idx="2">
                  <c:v>4.4345160586623171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7.5685622102817263E-2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0.35630672799972807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9.9335651829823846E-2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1.0370500573029311</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9.9335651829823846E-2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0.31288206550091857</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7.9907163102268566</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6.0296023539905574</c:v>
                </c:pt>
                <c:pt idx="1">
                  <c:v>6.6811470188545314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4.9340423657804413</c:v>
                </c:pt>
                <c:pt idx="1">
                  <c:v>6.0799395296120373</c:v>
                </c:pt>
                <c:pt idx="2">
                  <c:v>7.2322652387504176</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5.3233550978065098</c:v>
                </c:pt>
                <c:pt idx="1">
                  <c:v>5.5061805299146203</c:v>
                </c:pt>
                <c:pt idx="2">
                  <c:v>6.6048400177502691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8.2353808951652567</c:v>
                </c:pt>
                <c:pt idx="1">
                  <c:v>8.2434730167292507</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8.0422595767535601</c:v>
                </c:pt>
                <c:pt idx="1">
                  <c:v>8.1496776886175457</c:v>
                </c:pt>
                <c:pt idx="2">
                  <c:v>9.0686485044277276</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4.3378708169989402</c:v>
                </c:pt>
                <c:pt idx="1">
                  <c:v>4.2479440458338402</c:v>
                </c:pt>
                <c:pt idx="2">
                  <c:v>4.4516417679873763</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3.3954997030763518</c:v>
                </c:pt>
                <c:pt idx="1">
                  <c:v>4.3327319378358711</c:v>
                </c:pt>
                <c:pt idx="2">
                  <c:v>3.676045492543238</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2.684125857441432</c:v>
                </c:pt>
                <c:pt idx="1">
                  <c:v>2.3334976993077401</c:v>
                </c:pt>
                <c:pt idx="2">
                  <c:v>2.2678639618972318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4.3402494084067946</c:v>
                </c:pt>
                <c:pt idx="1">
                  <c:v>5.6857513397844341</c:v>
                </c:pt>
                <c:pt idx="2">
                  <c:v>5.6497311609066703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3.0755857826267459</c:v>
                </c:pt>
                <c:pt idx="1">
                  <c:v>3.7380646639948001</c:v>
                </c:pt>
                <c:pt idx="2">
                  <c:v>3.9869940227037128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525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R1L | Essex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525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R1L | Essex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525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R1L | Essex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5252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R1L | Essex Partnership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2367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R1L | Essex Partnership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Essex Partnership University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63239889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252602413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4155682199"/>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45943419"/>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9907115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0207362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80999451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83318755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5740282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50049153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40426528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7362589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2673978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3393011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171563733"/>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3157268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4804252"/>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extLst>
              <p:ext uri="{D42A27DB-BD31-4B8C-83A1-F6EECF244321}">
                <p14:modId xmlns:p14="http://schemas.microsoft.com/office/powerpoint/2010/main" val="3167391402"/>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extLst>
              <p:ext uri="{D42A27DB-BD31-4B8C-83A1-F6EECF244321}">
                <p14:modId xmlns:p14="http://schemas.microsoft.com/office/powerpoint/2010/main" val="180428858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419850340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3815994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82289315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6072162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3671325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18281813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34975464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028026146"/>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4085907403"/>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4020407181"/>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404096229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2430033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91823277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42408884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2792472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85015826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8609518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484363024"/>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408506063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917252661"/>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85992614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8586220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89261739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1639130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84347263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302854615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07553451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325383283"/>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205430546"/>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41399033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4969055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8087087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9896517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95240116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4609753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3171471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2743434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309903662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1888768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389871647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1709144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6726028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33770278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4243019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80010873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40019384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4285419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4450735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5395061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21590267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487145165"/>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915494601"/>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68537740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8352821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2759153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6678891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8323417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6232779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73808853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85562653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9653529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8928763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7505615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25872571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984061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5347856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74750629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5660415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3670712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8581841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1.8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8380646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50115588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62756751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097931033"/>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648098369"/>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1892984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2441682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38768653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346250273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404643619"/>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2592159040"/>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2817253185"/>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24193361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403676049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1539167270"/>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79437965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84810649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928367504"/>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928200003"/>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1742652156"/>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286181979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292565763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2997475609"/>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409593224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2026531307"/>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47099700"/>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485797587"/>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292069798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42735734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3441682742"/>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27936923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1343730952"/>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312456811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4084390077"/>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3790733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489336940"/>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684101290"/>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763366142"/>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88644369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1076211322"/>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28535725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607041349"/>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27510683"/>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44228646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69476360"/>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294260593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594006263"/>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1649303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15594130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21554805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232792312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96946732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42281102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12776846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107437436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37597125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073759252"/>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68800074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3567452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39624319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775574826"/>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04540997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6069900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19943674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4120530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93474412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1991988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87038193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88169201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88835885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3575915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75254591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307387413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4848142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37338239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47537937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10525850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6506242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402523618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60837500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1328290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5682563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7734501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61064292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0449817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75113742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9141792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30294167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0492108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20645389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0184275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7756008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6919942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57137705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9954972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50340286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187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28797788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84057540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50029049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14857720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9446085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5902749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41428161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420873470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71794425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70605988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76658009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340978848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1872112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56768012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40079427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41504904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38757843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379731869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12806</Words>
  <Application>Microsoft Office PowerPoint</Application>
  <PresentationFormat>Widescreen</PresentationFormat>
  <Paragraphs>1580</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Essex Partnership University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